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lqila.com/karachi/reservation/" TargetMode="External"/><Relationship Id="rId4" Type="http://schemas.openxmlformats.org/officeDocument/2006/relationships/hyperlink" Target="https://order.kababje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920240"/>
            <a:ext cx="8676222" cy="89223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restaurant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905298"/>
            <a:ext cx="8676222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html and </a:t>
            </a:r>
            <a:r>
              <a:rPr lang="en-US" sz="3200" b="1" dirty="0" err="1">
                <a:solidFill>
                  <a:schemeClr val="bg1"/>
                </a:solidFill>
              </a:rPr>
              <a:t>css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Syed </a:t>
            </a:r>
            <a:r>
              <a:rPr lang="en-US" sz="2000" b="1" dirty="0" err="1">
                <a:solidFill>
                  <a:schemeClr val="bg1"/>
                </a:solidFill>
              </a:rPr>
              <a:t>ikrash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ahmed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Syeda</a:t>
            </a:r>
            <a:r>
              <a:rPr lang="en-US" sz="2000" b="1" dirty="0">
                <a:solidFill>
                  <a:schemeClr val="bg1"/>
                </a:solidFill>
              </a:rPr>
              <a:t> Fatima </a:t>
            </a:r>
            <a:r>
              <a:rPr lang="en-US" sz="2000" b="1" dirty="0" err="1">
                <a:solidFill>
                  <a:schemeClr val="bg1"/>
                </a:solidFill>
              </a:rPr>
              <a:t>waseem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Hafsa </a:t>
            </a:r>
            <a:r>
              <a:rPr lang="en-US" sz="2000" b="1" dirty="0" err="1">
                <a:solidFill>
                  <a:schemeClr val="bg1"/>
                </a:solidFill>
              </a:rPr>
              <a:t>ayubi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11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743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homepage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603239"/>
            <a:ext cx="4204023" cy="379444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 buttons for form &amp; menu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23" y="1903445"/>
            <a:ext cx="7849071" cy="4494243"/>
          </a:xfrm>
        </p:spPr>
      </p:pic>
    </p:spTree>
    <p:extLst>
      <p:ext uri="{BB962C8B-B14F-4D97-AF65-F5344CB8AC3E}">
        <p14:creationId xmlns:p14="http://schemas.microsoft.com/office/powerpoint/2010/main" val="63311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8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9" y="2201417"/>
            <a:ext cx="4153312" cy="466476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color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menu section heading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Name and price of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Image for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60" y="1842796"/>
            <a:ext cx="7930291" cy="4306078"/>
          </a:xfrm>
        </p:spPr>
      </p:pic>
    </p:spTree>
    <p:extLst>
      <p:ext uri="{BB962C8B-B14F-4D97-AF65-F5344CB8AC3E}">
        <p14:creationId xmlns:p14="http://schemas.microsoft.com/office/powerpoint/2010/main" val="4494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7613" y="252163"/>
            <a:ext cx="9905998" cy="1525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Reservation form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98380" y="1638796"/>
            <a:ext cx="4141138" cy="447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Input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Submit button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Footer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285" y="1638796"/>
            <a:ext cx="8351659" cy="47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2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60510"/>
            <a:ext cx="9905998" cy="3124201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W3schools </a:t>
            </a:r>
            <a:r>
              <a:rPr lang="en-US" sz="2400" u="sng" dirty="0">
                <a:solidFill>
                  <a:srgbClr val="0070C0"/>
                </a:solidFill>
                <a:hlinkClick r:id="rId3"/>
              </a:rPr>
              <a:t>https://www.w3schools.com/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Kababjees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https://order.kababjees.com/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Lal </a:t>
            </a:r>
            <a:r>
              <a:rPr lang="en-US" sz="2400" dirty="0" err="1">
                <a:solidFill>
                  <a:schemeClr val="bg1"/>
                </a:solidFill>
              </a:rPr>
              <a:t>qila</a:t>
            </a:r>
            <a:r>
              <a:rPr lang="en-US" sz="2400" dirty="0">
                <a:solidFill>
                  <a:schemeClr val="bg1"/>
                </a:solidFill>
              </a:rPr>
              <a:t> (form) </a:t>
            </a:r>
            <a:r>
              <a:rPr lang="en-US" sz="2400" u="sng" dirty="0">
                <a:solidFill>
                  <a:srgbClr val="0070C0"/>
                </a:solidFill>
                <a:hlinkClick r:id="rId5"/>
              </a:rPr>
              <a:t>https://lalqila.com/karachi/reservation/</a:t>
            </a:r>
            <a:endParaRPr lang="en-US" sz="2400" u="sng" dirty="0">
              <a:solidFill>
                <a:srgbClr val="0070C0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4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300</TotalTime>
  <Words>93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The restaurant website</vt:lpstr>
      <vt:lpstr>homepage</vt:lpstr>
      <vt:lpstr>MENU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Restaurant website</dc:title>
  <dc:creator>Hafsa Ayubi.</dc:creator>
  <cp:lastModifiedBy>Hafsa Ayubi</cp:lastModifiedBy>
  <cp:revision>12</cp:revision>
  <dcterms:created xsi:type="dcterms:W3CDTF">2024-11-21T09:26:18Z</dcterms:created>
  <dcterms:modified xsi:type="dcterms:W3CDTF">2024-11-21T18:20:41Z</dcterms:modified>
</cp:coreProperties>
</file>